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348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ФОТО ДОО\праздник 8 марта 2015г\8Marta2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" y="0"/>
            <a:ext cx="91372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бюджетное образовательное учреждение Самарской области  «Образовательный центр»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Лопатино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сад»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м.р. Волжский Самарской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Georgia" pitchFamily="18" charset="0"/>
                <a:cs typeface="Times New Roman" pitchFamily="18" charset="0"/>
              </a:rPr>
              <a:t>развлечение </a:t>
            </a:r>
            <a:br>
              <a:rPr lang="ru-RU" sz="4000" i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Georgia" pitchFamily="18" charset="0"/>
                <a:cs typeface="Times New Roman" pitchFamily="18" charset="0"/>
              </a:rPr>
              <a:t>посвященное Международному </a:t>
            </a:r>
            <a:r>
              <a:rPr lang="ru-RU" sz="4000" i="1" dirty="0" smtClean="0">
                <a:latin typeface="Georgia" pitchFamily="18" charset="0"/>
                <a:cs typeface="Times New Roman" pitchFamily="18" charset="0"/>
              </a:rPr>
              <a:t>Ж</a:t>
            </a:r>
            <a:r>
              <a:rPr lang="ru-RU" sz="4000" i="1" dirty="0" smtClean="0">
                <a:latin typeface="Georgia" pitchFamily="18" charset="0"/>
                <a:cs typeface="Times New Roman" pitchFamily="18" charset="0"/>
              </a:rPr>
              <a:t>енскому Дню</a:t>
            </a:r>
            <a:r>
              <a:rPr lang="ru-RU" sz="4000" i="1" dirty="0" smtClean="0">
                <a:latin typeface="Georgia" pitchFamily="18" charset="0"/>
              </a:rPr>
              <a:t/>
            </a:r>
            <a:br>
              <a:rPr lang="ru-RU" sz="4000" i="1" dirty="0" smtClean="0">
                <a:latin typeface="Georgia" pitchFamily="18" charset="0"/>
              </a:rPr>
            </a:br>
            <a:endParaRPr lang="ru-RU" sz="4000" i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User\Desktop\ФОТО ДОО\праздник 8 марта 2015г\2033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pic>
        <p:nvPicPr>
          <p:cNvPr id="14339" name="Picture 3" descr="C:\Users\User\Desktop\ФОТО ДОО\праздник 8 марта 2015г\на сайт\SAM_47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26" y="692696"/>
            <a:ext cx="3968962" cy="2232347"/>
          </a:xfrm>
          <a:prstGeom prst="rect">
            <a:avLst/>
          </a:prstGeom>
          <a:noFill/>
        </p:spPr>
      </p:pic>
      <p:pic>
        <p:nvPicPr>
          <p:cNvPr id="14341" name="Picture 5" descr="C:\Users\User\Desktop\ФОТО ДОО\праздник 8 марта 2015г\на сайт\SAM_4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132856"/>
            <a:ext cx="4267378" cy="2400400"/>
          </a:xfrm>
          <a:prstGeom prst="rect">
            <a:avLst/>
          </a:prstGeom>
          <a:noFill/>
        </p:spPr>
      </p:pic>
      <p:pic>
        <p:nvPicPr>
          <p:cNvPr id="14343" name="Picture 7" descr="C:\Users\User\Desktop\ФОТО ДОО\праздник 8 марта 2015г\SAM_47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3816424" cy="2146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ФОТО ДОО\праздник 8 марта 2015г\2033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Users\User\Desktop\ФОТО ДОО\праздник 8 марта 2015г\на сайт\SAM_4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748242" cy="37958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ФОТО ДОО\праздник 8 марта 2015г\2033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990"/>
            <a:ext cx="9144000" cy="6942990"/>
          </a:xfrm>
          <a:prstGeom prst="rect">
            <a:avLst/>
          </a:prstGeom>
          <a:noFill/>
        </p:spPr>
      </p:pic>
      <p:pic>
        <p:nvPicPr>
          <p:cNvPr id="16387" name="Picture 3" descr="C:\Users\User\Desktop\ФОТО ДОО\праздник 8 марта 2015г\на сайт\SAM_4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712413" cy="2088232"/>
          </a:xfrm>
          <a:prstGeom prst="rect">
            <a:avLst/>
          </a:prstGeom>
          <a:noFill/>
        </p:spPr>
      </p:pic>
      <p:pic>
        <p:nvPicPr>
          <p:cNvPr id="16388" name="Picture 4" descr="C:\Users\User\Desktop\ФОТО ДОО\праздник 8 марта 2015г\на сайт\SAM_4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429000"/>
            <a:ext cx="4680520" cy="2632793"/>
          </a:xfrm>
          <a:prstGeom prst="rect">
            <a:avLst/>
          </a:prstGeom>
          <a:noFill/>
        </p:spPr>
      </p:pic>
      <p:pic>
        <p:nvPicPr>
          <p:cNvPr id="16389" name="Picture 5" descr="C:\Users\User\Desktop\ФОТО ДОО\праздник 8 марта 2015г\SAM_4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4224469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ОТО ДОО\праздник 8 марта 2015г\2033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C:\Users\User\Desktop\ФОТО ДОО\праздник 8 марта 2015г\на сайт\SAM_4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4352484" cy="2448272"/>
          </a:xfrm>
          <a:prstGeom prst="rect">
            <a:avLst/>
          </a:prstGeom>
          <a:noFill/>
        </p:spPr>
      </p:pic>
      <p:pic>
        <p:nvPicPr>
          <p:cNvPr id="17412" name="Picture 4" descr="C:\Users\User\Desktop\ФОТО ДОО\праздник 8 марта 2015г\на сайт\SAM_4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17032"/>
            <a:ext cx="4104456" cy="23087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ТО ДОО\праздник 8 марта 2015г\2033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778"/>
          </a:xfrm>
          <a:prstGeom prst="rect">
            <a:avLst/>
          </a:prstGeom>
          <a:noFill/>
        </p:spPr>
      </p:pic>
      <p:pic>
        <p:nvPicPr>
          <p:cNvPr id="18435" name="Picture 3" descr="C:\Users\User\Desktop\ФОТО ДОО\праздник 8 марта 2015г\на сайт\SAM_4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3960440" cy="2227748"/>
          </a:xfrm>
          <a:prstGeom prst="rect">
            <a:avLst/>
          </a:prstGeom>
          <a:noFill/>
        </p:spPr>
      </p:pic>
      <p:pic>
        <p:nvPicPr>
          <p:cNvPr id="18436" name="Picture 4" descr="C:\Users\User\Desktop\ФОТО ДОО\праздник 8 марта 2015г\на сайт\SAM_4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4970295" y="1950587"/>
            <a:ext cx="4104456" cy="2308757"/>
          </a:xfrm>
          <a:prstGeom prst="rect">
            <a:avLst/>
          </a:prstGeom>
          <a:noFill/>
        </p:spPr>
      </p:pic>
      <p:pic>
        <p:nvPicPr>
          <p:cNvPr id="18437" name="Picture 5" descr="C:\Users\User\Desktop\ФОТО ДОО\праздник 8 марта 2015г\SAM_4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140968"/>
            <a:ext cx="4060032" cy="2283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ФОТО ДОО\праздник 8 марта 2015г\2033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pic>
        <p:nvPicPr>
          <p:cNvPr id="19459" name="Picture 3" descr="C:\Users\User\Desktop\ФОТО ДОО\праздник 8 марта 2015г\на сайт\SAM_4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4224470" cy="2376264"/>
          </a:xfrm>
          <a:prstGeom prst="rect">
            <a:avLst/>
          </a:prstGeom>
          <a:noFill/>
        </p:spPr>
      </p:pic>
      <p:pic>
        <p:nvPicPr>
          <p:cNvPr id="19460" name="Picture 4" descr="C:\Users\User\Desktop\ФОТО ДОО\праздник 8 марта 2015г\на сайт\SAM_4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01008"/>
            <a:ext cx="4176464" cy="23492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ФОТО ДОО\праздник 8 марта 2015г\2033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pic>
        <p:nvPicPr>
          <p:cNvPr id="20483" name="Picture 3" descr="C:\Users\User\Desktop\ФОТО ДОО\праздник 8 марта 2015г\на сайт\SAM_4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3016"/>
            <a:ext cx="4104456" cy="2308757"/>
          </a:xfrm>
          <a:prstGeom prst="rect">
            <a:avLst/>
          </a:prstGeom>
          <a:noFill/>
        </p:spPr>
      </p:pic>
      <p:pic>
        <p:nvPicPr>
          <p:cNvPr id="20484" name="Picture 4" descr="C:\Users\User\Desktop\ФОТО ДОО\праздник 8 марта 2015г\на сайт\SAM_4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4704"/>
            <a:ext cx="4736526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ФОТО ДОО\праздник 8 марта 2015г\2033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1507" name="Picture 3" descr="C:\Users\User\Desktop\ФОТО ДОО\праздник 8 марта 2015г\на сайт\9506783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5328592" cy="337372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187624" y="404664"/>
            <a:ext cx="5486400" cy="3816424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 descr="C:\Users\User\Desktop\ФОТО ДОО\праздник 8 марта 2015г\на сайт\93acf55db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77072"/>
            <a:ext cx="4320480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Государственное бюджетное образовательное учреждение Самарской области  «Образовательный центр» с. Лопатино структурное подразделение «Детский сад»   м.р. Волжский Самарской области        развлечение  посвященное Международному Женскому Дню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Самарской области  «Образовательный центр» с. Лопатино структурное подразделение «Детский сад»   м.р. Волжский Самарской области        развлечение  посвященное Международному Женскому Дню </dc:title>
  <dc:creator>User</dc:creator>
  <cp:lastModifiedBy>User</cp:lastModifiedBy>
  <cp:revision>7</cp:revision>
  <dcterms:created xsi:type="dcterms:W3CDTF">2015-03-31T06:19:33Z</dcterms:created>
  <dcterms:modified xsi:type="dcterms:W3CDTF">2015-03-31T07:28:51Z</dcterms:modified>
</cp:coreProperties>
</file>