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4" r:id="rId6"/>
    <p:sldId id="260" r:id="rId7"/>
    <p:sldId id="270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3060" autoAdjust="0"/>
  </p:normalViewPr>
  <p:slideViewPr>
    <p:cSldViewPr>
      <p:cViewPr>
        <p:scale>
          <a:sx n="60" d="100"/>
          <a:sy n="60" d="100"/>
        </p:scale>
        <p:origin x="-115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0A77D-1C67-4926-9D8A-631F4D1FB362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5228D-546A-46F5-A7BC-2805576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32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28D-546A-46F5-A7BC-2805576576F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5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28D-546A-46F5-A7BC-2805576576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12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28D-546A-46F5-A7BC-2805576576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81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A0F4-3746-497B-A062-CFAA526EFE79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D63F1-9170-40FF-9AEC-FFEDC5C3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759" y="0"/>
            <a:ext cx="9203377" cy="7190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ГБОУ СОШ «ОЦ» с.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Лопатино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структурное подразделение «Детский сад»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Развивающая предметно-пространственная среда второй младшей  группы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«Кузнечики»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4248472" cy="9605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Подготовила работу: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Краснова Надежда Викторовна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687" y="3140968"/>
            <a:ext cx="2648847" cy="2419064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4282" y="0"/>
            <a:ext cx="9438282" cy="69150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725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исследовательской деятельности  «Почемучки»</a:t>
            </a:r>
            <a:endParaRPr lang="ru-RU" sz="22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3701437" cy="511256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формирования интереса к исследовательской деятельности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представлений об окружающей природе проводим опыты с водой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воздухом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бумагой.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экспериментальной деятельности есть лупы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совочки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ведёрки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формочки различной емкости(для наливания и переливания) лодочки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камешки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игр с водой имеются резиновые игрушки-черепахи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рыбки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уточки. Чтобы бы объяснить ребёнку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такое воздух-используем воздушные шарики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вертушки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фен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мыльные пузыри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вееры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дудочки.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 startAt="3"/>
            </a:pPr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91427" y="1241221"/>
            <a:ext cx="6133274" cy="431614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Экологический центр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548680"/>
            <a:ext cx="5111750" cy="5688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2952327" cy="46190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Комнатные растения подобраны в соответствии с 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возрастом. Имеется все необходимое оборудование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лейки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палочки для рыхления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ведерки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совочки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пульвизаторы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уголке расположен календарь природы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которых соответствует природной теме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 же литература с красочными иллюстрациями.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47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34"/>
            <a:ext cx="3456384" cy="146495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«Безопасное движение»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456384" cy="44644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Интересует мальчиков-хочется поскорее вырасти и сесть за руль!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1.Полотно с изображением пешеходного перехода из плотной ткани, чтобы можно было складывать и убирать.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2.Транспортные средства разных цветов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размеров и назначений. 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дорожных знаков, светофор, макет улицы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жезл регулировщика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 игры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картинки.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61251" y="1343403"/>
            <a:ext cx="6161445" cy="4283967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0883" cy="68852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3491880" cy="72008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Салон  красоты «Лилия»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3600400" cy="49070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парикмахерской можно попробовать сделать кукле или подружке модную прическу. Уголок оснащен разнообразным оборудованием: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зеркало, бигуди, фен, флаконы, краска для волос, шапочки для волос, расчески, заколки, бусы, образцы причесок, машинка для стрижки и т.д.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это помогает формировать представление об окружающей среде у детей.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91353" y="1329327"/>
            <a:ext cx="5840055" cy="413474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66"/>
            <a:ext cx="917177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936305" cy="1152128"/>
          </a:xfrm>
        </p:spPr>
        <p:txBody>
          <a:bodyPr/>
          <a:lstStyle/>
          <a:p>
            <a:pPr algn="ctr"/>
            <a:r>
              <a:rPr lang="ru-RU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br>
              <a:rPr lang="ru-RU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«Медицинский кабинет»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1628800"/>
            <a:ext cx="3168352" cy="4619055"/>
          </a:xfrm>
        </p:spPr>
        <p:txBody>
          <a:bodyPr>
            <a:normAutofit/>
          </a:bodyPr>
          <a:lstStyle/>
          <a:p>
            <a:endParaRPr lang="ru-RU" smtClean="0"/>
          </a:p>
          <a:p>
            <a:r>
              <a:rPr lang="ru-RU" sz="18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игровом центре </a:t>
            </a:r>
            <a:r>
              <a:rPr lang="ru-RU" sz="18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«Медицинский кабинет</a:t>
            </a:r>
            <a:r>
              <a:rPr lang="ru-RU" sz="18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собраны разнообразные материалы:</a:t>
            </a:r>
          </a:p>
          <a:p>
            <a:r>
              <a:rPr lang="ru-RU" sz="18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Халаты и шапочки, телефон, ростомер, коробочки, пузырьки, шприцы, градусники, фонендоскоп, медицинские баночки и многое другое. </a:t>
            </a:r>
          </a:p>
          <a:p>
            <a:endParaRPr lang="ru-RU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41514" y="1278436"/>
            <a:ext cx="5904655" cy="4445149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389119" cy="68642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2035"/>
            <a:ext cx="3347864" cy="57606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«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Умничка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250" y="260648"/>
            <a:ext cx="5111750" cy="36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466728" cy="521744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Разнообразные виды мозаик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лото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по форме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цвету и материалу игрушки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 игры направленные на развитие речи и сенсорные способности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4984"/>
            <a:ext cx="5046886" cy="324036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56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7874"/>
            <a:ext cx="3440361" cy="103887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магазин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Фрукты –овощи»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061" y="758158"/>
            <a:ext cx="2395728" cy="48828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3780928" cy="49070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Магазин пользуется популярностью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 мальчиков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и у девочек. Тут проигрываются жизненные ситуации. Игровой центр «Магазин» оснащен разнообразными материалами: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витрина, прилавок, фартуки для продавцов, муляжи овощей и фруктов, молочные продукты, кондитерские продукты, баночки кофе, чая; корзины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456" y="157874"/>
            <a:ext cx="4716016" cy="636620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704856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предметно-развивающая среда вызывает у детей чувство радости, эмоционально-положительного отношения к детскому саду, обогащает новыми знаниями и впечатлениями, побуждает к активной творческой деятельности, способствует интеллектуальному развитию. При этом педагогам предоставляется возможность для творческой самореализации и организации воспитательно-образовательного процесса на новом качественном уровне.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дим\Desktop\Новая папка (3)\grasshopper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443" y="4077072"/>
            <a:ext cx="4176418" cy="29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15328" cy="486887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того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каждый ребёнок смог найти себе дело и занятие по душе в группе созданы условия для разных видов деятельности                ( игровой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продуктивной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коммуникативной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творческой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познавательно-исследовательской и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развивающей предметно – пространственной среде: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1.предметно –развивающая среда обеспечивает максимальную реализацию образовательного потенциала.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доступность среды, что предполагает: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2.1. доступность для воспитанников всех помещений организации, где осуществляется образовательный процесс.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2.2. свободный доступ воспитанников к играм, игрушкам, материалам, пособиям, обеспечивающих все основные виды деятельности.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3096344"/>
          </a:xfrm>
        </p:spPr>
        <p:txBody>
          <a:bodyPr anchor="ctr"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1.Предметно-развивающая среда начинается уже с приемной где мы встречаем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аших малышей. Здесь располагаются шкафчики с определением индивидуальной принадлежностями (именами и наклейками – определителями для каждого ребёнка), скамейки.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2.Информационные стенды для взрослых: «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Картинная галерея»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(постоянно обновляющаяся выставка достижений детей в разных областях), мини-библиотека методической литературы для родителей и детской литературы, «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Визитная книга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информационный стенд (режим работы детского сад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группы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расписание работы и рекомендации специалистов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объявления.)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420746"/>
            <a:ext cx="3931920" cy="317130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23883" y="3172907"/>
            <a:ext cx="3152464" cy="3664648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312368" cy="72008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 творчества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«Юный художник»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36809" y="1563991"/>
            <a:ext cx="5126966" cy="30963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9"/>
            <a:ext cx="4896544" cy="5400599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Рисование для ребенка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наряду с игровой деятельностью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большое значение потому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изобразительная деятельность- это неотъемлемая часть процесса познания мира. Здесь воспитанники в свободное время рисуют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лепят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выполняют аппликационные работы .                           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художественного творчества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 необходимым материалом для продуктивной и творческой деятельности детей: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Цветная и белая бумага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раскраски.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Восковые  мелки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гуашь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листочки бумаги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цветные карандаши, фломастеры, пластилин.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ватные палочки, стеки, губки для печатанья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трафареты,  клей-карандаш, непроливайки для воды, кисточки для клея, салфетки (15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15, 30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30).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47"/>
            <a:ext cx="9144000" cy="69404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2997969" cy="63567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здоровья</a:t>
            </a:r>
            <a:endParaRPr lang="ru-RU" sz="2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574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692696"/>
            <a:ext cx="3753196" cy="500426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4104456" cy="490708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пользуется популярностью у детей , </a:t>
            </a: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посколько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реализует потребности в двигательной активности .Для этого имеется различное оборудование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Мячи большие, малые,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средние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endParaRPr lang="ru-RU" sz="1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Обручи, гимнастические палки, толстая веревка, флажки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Кольцебросс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кегли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Длинные и короткие скакалки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Мешочки(с песком, поролоновые «снежки») для метания (в даль, в цель)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«Дорожки здоровья», массажные коврики, атрибуты для проведения подвижных игр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Картотека дыхательной  гимнастики, пальчиковых игр, подвижных игр, артикуляционных и т.д.</a:t>
            </a:r>
            <a:endParaRPr lang="ru-RU" sz="1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97663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Книжный уголок</a:t>
            </a:r>
            <a:b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«Мир сказок»</a:t>
            </a:r>
            <a:b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74359" y="1678496"/>
            <a:ext cx="4459778" cy="36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6848" cy="4691063"/>
          </a:xfrm>
        </p:spPr>
        <p:txBody>
          <a:bodyPr>
            <a:noAutofit/>
          </a:bodyPr>
          <a:lstStyle/>
          <a:p>
            <a:pPr marL="342900" indent="-342900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	Почитать сказку или рассмотреть любимую иллюстрацию в книге нам поможет «Книжный уголок». Здесь дети с удовольствием листают книги.   </a:t>
            </a:r>
          </a:p>
          <a:p>
            <a:pPr marL="342900" indent="-342900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Дети любят, когда мы читаем с ними книги и рассматриваем иллюстрации, поэтому у нас много книг по программе. В нашем книжном уголке подобраны портреты писателей и поэтов.</a:t>
            </a:r>
          </a:p>
          <a:p>
            <a:pPr marL="342900" indent="-342900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Происходит постоянное обновление книг ( учитываем сезонность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тематику).</a:t>
            </a:r>
          </a:p>
          <a:p>
            <a:pPr marL="342900" indent="-342900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Иллюстрированный материал в соответствии с рекомендациями программы.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20" y="0"/>
            <a:ext cx="3008313" cy="76470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Театрально-музыкальный центр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12368" y="1507419"/>
            <a:ext cx="5111750" cy="3384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4608512" cy="525658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Театральный центр-как важный объект предметно-развивающей среды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поскольку именно театрализованная деятельность помогает быстрее адаптироваться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сплотить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группу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объединить детей интересной идеей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новой для них деятельностью. Здесь размещаются ширмы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маски сказочных персонажей для игр драматизаций и несколько видов театров: кукольный, плоскостной, пальчиковый, настольный, театр игрушек самоделок. Часть персонажей сделаны руками воспитателей.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Музыкальный центр оснащен музыкальными инструментами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металлофон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бубен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барабан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гитара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пианино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колокольчики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гармонь.  Народные игрушки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шумелки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деревянные ложки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птички-свистульки. А также в уголке имеются дидактические игры с музыкальным содержанием.  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игровой деятельности 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и моя Семья»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61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4464496" cy="35922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3960440" cy="4691063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вид деятельности детей –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нашем уголке собраны игрушки, которые знакомят детей с окружающими их предметами быта.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не только знакомятся с новыми для них предметами, но и учатся действовать с ними.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группе игровая среда наполнена разнообразным материалом и оборудованием.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прежде всего игрушки –персонажи, кроватки и коляски для кукол, кухонная мебель: стол, стулья, диванчик, шкаф, кроватки для кукол;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для кухни: плита, мойка, гладильная доска; Игрушечная посуда: набор чайной посуды (средний и мелкий) набор кухонной посуды (средний), набор столовой посуды (средний).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Куклы в одежде мальчиков и девочек (средние); Комплекты одежды и постельных принадлежностей для кукол; Атрибуты для ряженья (шляпы, очки, бусы, шарфы, фартуки, сарафаны, юбки и т.д.);Предметы – заместители.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доставляет радость и удовольствие детям, формируют представления об окружающем мире, побуждают к активной игровой деятельности.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958"/>
            <a:ext cx="9144000" cy="6874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4392488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«Маленький строитель»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933056"/>
            <a:ext cx="3599411" cy="25229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539552" y="692696"/>
            <a:ext cx="4464496" cy="568863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Содержимое строительного центра позволяет организовать конструктивную деятельность с группой детей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подгруппой и индивидуально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развернуть строительство на ковре или на столе.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полочках размещены машины-самосвалы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грузовики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легковые автомобили(в них дети могут легко катать игрушки или просто перевозить конструктор.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Мелкий строительный конструктор.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 –машинки разных размеров для обыгрывания построек.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Кубики крупные, средние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строительные наборы(для мелких персонажей): город, мосты, крестьянское подворье (ферма), зоопарк, крепость, домик, гараж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47558" y="769267"/>
            <a:ext cx="3177475" cy="2448272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835</Words>
  <Application>Microsoft Office PowerPoint</Application>
  <PresentationFormat>Экран (4:3)</PresentationFormat>
  <Paragraphs>72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ГБОУ СОШ «ОЦ» с. Лопатино  структурное подразделение «Детский сад»    Развивающая предметно-пространственная среда второй младшей  группы «Кузнечики»</vt:lpstr>
      <vt:lpstr> Для того, чтобы каждый ребёнок смог найти себе дело и занятие по душе в группе созданы условия для разных видов деятельности                ( игровой, продуктивной,коммуникативной,творческой, познавательно-исследовательской и т.д) Требования ФГОС к развивающей предметно – пространственной среде: 1.предметно –развивающая среда обеспечивает максимальную реализацию образовательного потенциала. 2. доступность среды, что предполагает: 2.1. доступность для воспитанников всех помещений организации, где осуществляется образовательный процесс. 2.2. свободный доступ воспитанников к играм, игрушкам, материалам, пособиям, обеспечивающих все основные виды деятельности.</vt:lpstr>
      <vt:lpstr>       Приёмная 1.Предметно-развивающая среда начинается уже с приемной где мы встречаем наших малышей. Здесь располагаются шкафчики с определением индивидуальной принадлежностями (именами и наклейками – определителями для каждого ребёнка), скамейки. 2.Информационные стенды для взрослых: «Картинная галерея» (постоянно обновляющаяся выставка достижений детей в разных областях), мини-библиотека методической литературы для родителей и детской литературы, «Визитная книга» информационный стенд (режим работы детского сада и группы, расписание работы и рекомендации специалистов, объявления.)   </vt:lpstr>
      <vt:lpstr>Уголок  творчества  «Юный художник»</vt:lpstr>
      <vt:lpstr>Уголок здоровья</vt:lpstr>
      <vt:lpstr>Книжный уголок  «Мир сказок» </vt:lpstr>
      <vt:lpstr>Театрально-музыкальный центр</vt:lpstr>
      <vt:lpstr>Центр игровой деятельности  «Я и моя Семья» </vt:lpstr>
      <vt:lpstr>Центр  «Маленький строитель»</vt:lpstr>
      <vt:lpstr>Центр исследовательской деятельности  «Почемучки»</vt:lpstr>
      <vt:lpstr>Экологический центр</vt:lpstr>
      <vt:lpstr>Уголок  «Безопасное движение»  </vt:lpstr>
      <vt:lpstr>Салон  красоты «Лилия»</vt:lpstr>
      <vt:lpstr>Уголок  «Медицинский кабинет»</vt:lpstr>
      <vt:lpstr>Уголок «Умничка»</vt:lpstr>
      <vt:lpstr>Уголок магазин  « Фрукты –овощи»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«ОЦ» с.Лопатино  структурное подразделение «Детский сад» Развивающая предметно-пространственная среда старшей группы «Почемучки»</dc:title>
  <dc:creator>User</dc:creator>
  <cp:lastModifiedBy>User</cp:lastModifiedBy>
  <cp:revision>165</cp:revision>
  <dcterms:created xsi:type="dcterms:W3CDTF">2015-01-23T12:48:37Z</dcterms:created>
  <dcterms:modified xsi:type="dcterms:W3CDTF">2015-03-20T09:33:04Z</dcterms:modified>
</cp:coreProperties>
</file>